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4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0" d="100"/>
          <a:sy n="150" d="100"/>
        </p:scale>
        <p:origin x="2094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785" y="5490971"/>
            <a:ext cx="5221554" cy="115920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BITS CloudReady™</a:t>
            </a:r>
          </a:p>
          <a:p>
            <a:pPr algn="l"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Simulated Business Network on AWS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2391" y="5633765"/>
            <a:ext cx="2556416" cy="873612"/>
          </a:xfrm>
        </p:spPr>
        <p:txBody>
          <a:bodyPr anchor="ctr">
            <a:normAutofit/>
          </a:bodyPr>
          <a:lstStyle/>
          <a:p>
            <a:pPr algn="l"/>
            <a:r>
              <a:rPr lang="en-US" sz="1700" dirty="0">
                <a:solidFill>
                  <a:srgbClr val="FFFFFF"/>
                </a:solidFill>
              </a:rPr>
              <a:t>Professional Demo 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Brook Kassa</a:t>
            </a:r>
          </a:p>
        </p:txBody>
      </p:sp>
      <p:pic>
        <p:nvPicPr>
          <p:cNvPr id="6" name="Picture 5" descr="A blue logo with a ship and text&#10;&#10;AI-generated content may be incorrect.">
            <a:extLst>
              <a:ext uri="{FF2B5EF4-FFF2-40B4-BE49-F238E27FC236}">
                <a16:creationId xmlns:a16="http://schemas.microsoft.com/office/drawing/2014/main" id="{DE312BD5-EC90-551B-8548-6D57C618A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28" y="390832"/>
            <a:ext cx="6770208" cy="45191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504" y="656482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DB SG Inbound</a:t>
            </a:r>
          </a:p>
        </p:txBody>
      </p:sp>
      <p:pic>
        <p:nvPicPr>
          <p:cNvPr id="3" name="Picture 2" descr="06a-sg-db-inb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2" y="2170615"/>
            <a:ext cx="8535382" cy="320076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86" y="679189"/>
            <a:ext cx="5068750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DB SG Outbound</a:t>
            </a:r>
          </a:p>
        </p:txBody>
      </p:sp>
      <p:pic>
        <p:nvPicPr>
          <p:cNvPr id="3" name="Picture 2" descr="06b-sg-db-outb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64" y="2630392"/>
            <a:ext cx="8132299" cy="278531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792" y="-1"/>
            <a:ext cx="9169464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31469" y="-3"/>
            <a:ext cx="8829202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400" y="0"/>
            <a:ext cx="2717530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1906" y="-3"/>
            <a:ext cx="9175185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505509" y="212908"/>
            <a:ext cx="6861931" cy="6448394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269287" y="1712598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925" y="818984"/>
            <a:ext cx="5036024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 &amp;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4490110"/>
            <a:ext cx="9163282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Binary with solid fill">
            <a:extLst>
              <a:ext uri="{FF2B5EF4-FFF2-40B4-BE49-F238E27FC236}">
                <a16:creationId xmlns:a16="http://schemas.microsoft.com/office/drawing/2014/main" id="{8D34910B-C95E-E74D-FC79-E8ED1DEA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9514" y="4810518"/>
            <a:ext cx="1637135" cy="16371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EC2 Instances</a:t>
            </a:r>
          </a:p>
        </p:txBody>
      </p:sp>
      <p:pic>
        <p:nvPicPr>
          <p:cNvPr id="3" name="Picture 2" descr="07-ec2-instanc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08" y="1780377"/>
            <a:ext cx="8056199" cy="153067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169" y="940989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RDS Dashboard</a:t>
            </a:r>
          </a:p>
        </p:txBody>
      </p:sp>
      <p:pic>
        <p:nvPicPr>
          <p:cNvPr id="3" name="Picture 2" descr="08-rds-dashbo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84" y="1638216"/>
            <a:ext cx="5072805" cy="4590888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A9C8D46-54D8-4DF1-99A2-E651C7B13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9143998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E12BF4D-F47A-41C1-85FC-652E412D3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5256887" y="1336362"/>
            <a:ext cx="5330585" cy="391404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000000">
                  <a:alpha val="41000"/>
                </a:srgbClr>
              </a:gs>
              <a:gs pos="85000">
                <a:schemeClr val="accent1">
                  <a:alpha val="25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9124485" cy="448089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FBF53F-BBBA-4974-AD72-0E8CD294E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466" y="-2"/>
            <a:ext cx="9134528" cy="6400796"/>
          </a:xfrm>
          <a:prstGeom prst="rect">
            <a:avLst/>
          </a:prstGeom>
          <a:gradFill>
            <a:gsLst>
              <a:gs pos="4500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68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0E077-96E8-1C36-6687-CDE29645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352" y="1201002"/>
            <a:ext cx="5406148" cy="27796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Storage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345" y="0"/>
            <a:ext cx="2410770" cy="6858000"/>
          </a:xfrm>
          <a:prstGeom prst="rect">
            <a:avLst/>
          </a:prstGeom>
          <a:gradFill>
            <a:gsLst>
              <a:gs pos="0">
                <a:srgbClr val="000000">
                  <a:alpha val="41000"/>
                </a:srgbClr>
              </a:gs>
              <a:gs pos="86000">
                <a:schemeClr val="accent1">
                  <a:alpha val="3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5D4BE585-0EA3-DFCC-5137-F0334612D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69" y="567850"/>
            <a:ext cx="2632546" cy="263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1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-1500"/>
            <a:ext cx="9143999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476" y="-1500"/>
            <a:ext cx="6089949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954" y="-3000"/>
            <a:ext cx="9150948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8902" y="0"/>
            <a:ext cx="8788573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79" y="0"/>
            <a:ext cx="7449518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dirty="0">
                <a:solidFill>
                  <a:srgbClr val="FFFFFF"/>
                </a:solidFill>
              </a:rPr>
              <a:t>  Storage (S3)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2888341"/>
            <a:ext cx="9152864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A744E5-B57A-E914-35FA-FAD2F10E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49" y="1101851"/>
            <a:ext cx="7714971" cy="289311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C790D1-DCDA-4531-B373-5DC223106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90" y="4052554"/>
            <a:ext cx="7611960" cy="26070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Landing Objects</a:t>
            </a:r>
          </a:p>
        </p:txBody>
      </p:sp>
      <p:pic>
        <p:nvPicPr>
          <p:cNvPr id="3" name="Picture 2" descr="09a-s3-landing-objec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908574"/>
            <a:ext cx="8132299" cy="268365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796" y="751879"/>
            <a:ext cx="5363419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Landing Properties</a:t>
            </a:r>
          </a:p>
        </p:txBody>
      </p:sp>
      <p:pic>
        <p:nvPicPr>
          <p:cNvPr id="3" name="Picture 2" descr="09b-s3-landing-propert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10" y="1604584"/>
            <a:ext cx="7415719" cy="470898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Backup Objects</a:t>
            </a:r>
          </a:p>
        </p:txBody>
      </p:sp>
      <p:pic>
        <p:nvPicPr>
          <p:cNvPr id="3" name="Picture 2" descr="09c-s3-backup-objec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1294858"/>
            <a:ext cx="8132299" cy="191109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572" y="1195529"/>
            <a:ext cx="6172200" cy="281939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AWS Console &amp; VPC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Cloud Computing with solid fill">
            <a:extLst>
              <a:ext uri="{FF2B5EF4-FFF2-40B4-BE49-F238E27FC236}">
                <a16:creationId xmlns:a16="http://schemas.microsoft.com/office/drawing/2014/main" id="{151469C3-D233-C6E0-6B0D-0CD19A8BF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2120" y="3821070"/>
            <a:ext cx="2928549" cy="29285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601" y="394329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Backup Properties</a:t>
            </a:r>
          </a:p>
        </p:txBody>
      </p:sp>
      <p:pic>
        <p:nvPicPr>
          <p:cNvPr id="3" name="Picture 2" descr="09d-s3-backup-propert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826" y="2150259"/>
            <a:ext cx="7128600" cy="433062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792" y="-1"/>
            <a:ext cx="9169464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31469" y="-3"/>
            <a:ext cx="8829202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400" y="0"/>
            <a:ext cx="2717530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1906" y="-3"/>
            <a:ext cx="9175185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505509" y="212908"/>
            <a:ext cx="6861931" cy="6448394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269287" y="1712598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925" y="818984"/>
            <a:ext cx="5036024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Encryption (KMS)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4490110"/>
            <a:ext cx="9163282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Key with solid fill">
            <a:extLst>
              <a:ext uri="{FF2B5EF4-FFF2-40B4-BE49-F238E27FC236}">
                <a16:creationId xmlns:a16="http://schemas.microsoft.com/office/drawing/2014/main" id="{B8F9F12A-6707-7DD4-275F-7B2F59BD9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469" y="4630895"/>
            <a:ext cx="2096391" cy="20963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KMS Keys</a:t>
            </a:r>
          </a:p>
        </p:txBody>
      </p:sp>
      <p:pic>
        <p:nvPicPr>
          <p:cNvPr id="3" name="Picture 2" descr="10a-kms-key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" y="2065190"/>
            <a:ext cx="8875256" cy="142004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KMS Key Details</a:t>
            </a:r>
          </a:p>
        </p:txBody>
      </p:sp>
      <p:pic>
        <p:nvPicPr>
          <p:cNvPr id="3" name="Picture 2" descr="10b-kms-key-detai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878078"/>
            <a:ext cx="8132299" cy="2744649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9144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720"/>
            <a:ext cx="881253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1291"/>
            <a:ext cx="2706134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3923854" y="1402819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148" y="818984"/>
            <a:ext cx="494718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Observability &amp; Cost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4480038"/>
            <a:ext cx="9134528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68117" y="2081692"/>
            <a:ext cx="6857572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Security camera with solid fill">
            <a:extLst>
              <a:ext uri="{FF2B5EF4-FFF2-40B4-BE49-F238E27FC236}">
                <a16:creationId xmlns:a16="http://schemas.microsoft.com/office/drawing/2014/main" id="{0B421D0E-711C-2ABC-A64C-684C450D1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5157" y="4705350"/>
            <a:ext cx="1517650" cy="15176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82" y="5584011"/>
            <a:ext cx="6100019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CloudWatch Overview</a:t>
            </a:r>
          </a:p>
        </p:txBody>
      </p:sp>
      <p:pic>
        <p:nvPicPr>
          <p:cNvPr id="3" name="Picture 2" descr="11a-cloudwatch-over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0" y="1254077"/>
            <a:ext cx="8847184" cy="373793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135" y="5701807"/>
            <a:ext cx="6252420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CloudWatch RDS Metrics</a:t>
            </a:r>
          </a:p>
        </p:txBody>
      </p:sp>
      <p:pic>
        <p:nvPicPr>
          <p:cNvPr id="3" name="Picture 2" descr="11b-cloudwatch-r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43" y="1181159"/>
            <a:ext cx="8233565" cy="421970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2587" y="5666165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Cost Explorer</a:t>
            </a:r>
          </a:p>
        </p:txBody>
      </p:sp>
      <p:pic>
        <p:nvPicPr>
          <p:cNvPr id="3" name="Picture 2" descr="12-cost-explor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60" y="569338"/>
            <a:ext cx="7871179" cy="484077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A9C8D46-54D8-4DF1-99A2-E651C7B13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9143998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12BF4D-F47A-41C1-85FC-652E412D3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5256887" y="1336362"/>
            <a:ext cx="5330585" cy="391404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000000">
                  <a:alpha val="41000"/>
                </a:srgbClr>
              </a:gs>
              <a:gs pos="85000">
                <a:schemeClr val="accent1">
                  <a:alpha val="25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9124485" cy="448089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FBF53F-BBBA-4974-AD72-0E8CD294E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466" y="-2"/>
            <a:ext cx="9134528" cy="6400796"/>
          </a:xfrm>
          <a:prstGeom prst="rect">
            <a:avLst/>
          </a:prstGeom>
          <a:gradFill>
            <a:gsLst>
              <a:gs pos="4500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68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400" y="1201002"/>
            <a:ext cx="6769100" cy="27796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Infrastructure-as-Code [IaC]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345" y="0"/>
            <a:ext cx="2410770" cy="6858000"/>
          </a:xfrm>
          <a:prstGeom prst="rect">
            <a:avLst/>
          </a:prstGeom>
          <a:gradFill>
            <a:gsLst>
              <a:gs pos="0">
                <a:srgbClr val="000000">
                  <a:alpha val="41000"/>
                </a:srgbClr>
              </a:gs>
              <a:gs pos="86000">
                <a:schemeClr val="accent1">
                  <a:alpha val="3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blue and black logo&#10;&#10;AI-generated content may be incorrect.">
            <a:extLst>
              <a:ext uri="{FF2B5EF4-FFF2-40B4-BE49-F238E27FC236}">
                <a16:creationId xmlns:a16="http://schemas.microsoft.com/office/drawing/2014/main" id="{357461B6-C487-C229-029E-E631615A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65" y="4480891"/>
            <a:ext cx="2074486" cy="207448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58" y="4817902"/>
            <a:ext cx="6142842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Terraform Validation</a:t>
            </a:r>
          </a:p>
        </p:txBody>
      </p:sp>
      <p:pic>
        <p:nvPicPr>
          <p:cNvPr id="3" name="Picture 2" descr="13-terraform-outputs-acm-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68" y="852089"/>
            <a:ext cx="6780851" cy="359385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600" y="110707"/>
            <a:ext cx="6441099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dirty="0">
                <a:solidFill>
                  <a:schemeClr val="bg1"/>
                </a:solidFill>
              </a:rPr>
              <a:t>AWS </a:t>
            </a: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Console Home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CB5C56-07D6-FCBE-FCA7-244DA2312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520" y="991485"/>
            <a:ext cx="6138060" cy="547822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93" y="389980"/>
            <a:ext cx="5335479" cy="81985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VPC Resource Map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5D1F15-DCB1-7AA3-2B0D-8DA2D0213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2" y="1288195"/>
            <a:ext cx="8108712" cy="51092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9144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720"/>
            <a:ext cx="881253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1291"/>
            <a:ext cx="2706134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3923854" y="1402819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640" y="901534"/>
            <a:ext cx="494718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Routing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4480038"/>
            <a:ext cx="9134528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68117" y="2081692"/>
            <a:ext cx="6857572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Network diagram with solid fill">
            <a:extLst>
              <a:ext uri="{FF2B5EF4-FFF2-40B4-BE49-F238E27FC236}">
                <a16:creationId xmlns:a16="http://schemas.microsoft.com/office/drawing/2014/main" id="{671B6950-FA22-B20D-A2CE-E848E8058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9556" y="4480038"/>
            <a:ext cx="2437866" cy="24378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Route Tables</a:t>
            </a:r>
          </a:p>
        </p:txBody>
      </p:sp>
      <p:pic>
        <p:nvPicPr>
          <p:cNvPr id="3" name="Picture 2" descr="05-route-tables-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1264362"/>
            <a:ext cx="8132299" cy="1972082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29" y="4038037"/>
            <a:ext cx="4885747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Public Route Table</a:t>
            </a:r>
          </a:p>
        </p:txBody>
      </p:sp>
      <p:pic>
        <p:nvPicPr>
          <p:cNvPr id="3" name="Picture 2" descr="05a-route-table-publ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86" y="1222968"/>
            <a:ext cx="8132299" cy="250068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5376120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Private Route Table</a:t>
            </a:r>
          </a:p>
        </p:txBody>
      </p:sp>
      <p:pic>
        <p:nvPicPr>
          <p:cNvPr id="3" name="Picture 2" descr="05b-route-table-priv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949235"/>
            <a:ext cx="8132299" cy="260233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792" y="-1"/>
            <a:ext cx="9169464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31469" y="-3"/>
            <a:ext cx="8829202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400" y="0"/>
            <a:ext cx="2717530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1906" y="-3"/>
            <a:ext cx="9175185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505509" y="212908"/>
            <a:ext cx="6861931" cy="6448394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269287" y="1712598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925" y="818984"/>
            <a:ext cx="5036024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Security Groups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4490110"/>
            <a:ext cx="9163282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Shield Tick with solid fill">
            <a:extLst>
              <a:ext uri="{FF2B5EF4-FFF2-40B4-BE49-F238E27FC236}">
                <a16:creationId xmlns:a16="http://schemas.microsoft.com/office/drawing/2014/main" id="{14E00AE8-246D-0E33-099E-316B5CDBF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9921" y="4820963"/>
            <a:ext cx="1530350" cy="15303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86</Words>
  <Application>Microsoft Office PowerPoint</Application>
  <PresentationFormat>On-screen Show (4:3)</PresentationFormat>
  <Paragraphs>31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BITS CloudReady™ Simulated Business Network on AWS</vt:lpstr>
      <vt:lpstr>AWS Console &amp; VPC</vt:lpstr>
      <vt:lpstr>AWS Console Home</vt:lpstr>
      <vt:lpstr>VPC Resource Map</vt:lpstr>
      <vt:lpstr>Routing</vt:lpstr>
      <vt:lpstr>Route Tables</vt:lpstr>
      <vt:lpstr>Public Route Table</vt:lpstr>
      <vt:lpstr>Private Route Table</vt:lpstr>
      <vt:lpstr>Security Groups</vt:lpstr>
      <vt:lpstr>DB SG Inbound</vt:lpstr>
      <vt:lpstr>DB SG Outbound</vt:lpstr>
      <vt:lpstr>Compute &amp; Data</vt:lpstr>
      <vt:lpstr>EC2 Instances</vt:lpstr>
      <vt:lpstr>RDS Dashboard</vt:lpstr>
      <vt:lpstr>Storage</vt:lpstr>
      <vt:lpstr>  Storage (S3)</vt:lpstr>
      <vt:lpstr>Landing Objects</vt:lpstr>
      <vt:lpstr>Landing Properties</vt:lpstr>
      <vt:lpstr>Backup Objects</vt:lpstr>
      <vt:lpstr>Backup Properties</vt:lpstr>
      <vt:lpstr>Encryption (KMS)</vt:lpstr>
      <vt:lpstr>KMS Keys</vt:lpstr>
      <vt:lpstr>KMS Key Details</vt:lpstr>
      <vt:lpstr>Observability &amp; Cost</vt:lpstr>
      <vt:lpstr>CloudWatch Overview</vt:lpstr>
      <vt:lpstr>CloudWatch RDS Metrics</vt:lpstr>
      <vt:lpstr>Cost Explorer</vt:lpstr>
      <vt:lpstr>Infrastructure-as-Code [IaC]</vt:lpstr>
      <vt:lpstr>Terraform Validation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Brook Kassa</dc:creator>
  <cp:keywords/>
  <dc:description>generated using python-pptx</dc:description>
  <cp:lastModifiedBy>Brook Kassa</cp:lastModifiedBy>
  <cp:revision>3</cp:revision>
  <dcterms:created xsi:type="dcterms:W3CDTF">2013-01-27T09:14:16Z</dcterms:created>
  <dcterms:modified xsi:type="dcterms:W3CDTF">2025-08-25T21:23:54Z</dcterms:modified>
  <cp:category/>
</cp:coreProperties>
</file>